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8" r:id="rId4"/>
  </p:sldMasterIdLst>
  <p:notesMasterIdLst>
    <p:notesMasterId r:id="rId16"/>
  </p:notesMasterIdLst>
  <p:sldIdLst>
    <p:sldId id="338" r:id="rId5"/>
    <p:sldId id="341" r:id="rId6"/>
    <p:sldId id="346" r:id="rId7"/>
    <p:sldId id="354" r:id="rId8"/>
    <p:sldId id="352" r:id="rId9"/>
    <p:sldId id="353" r:id="rId10"/>
    <p:sldId id="343" r:id="rId11"/>
    <p:sldId id="351" r:id="rId12"/>
    <p:sldId id="349" r:id="rId13"/>
    <p:sldId id="345" r:id="rId14"/>
    <p:sldId id="280" r:id="rId1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9F526E-72C5-4CAB-8662-F5A8337D5936}" v="31" dt="2026-03-24T21:42:08.65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343" autoAdjust="0"/>
  </p:normalViewPr>
  <p:slideViewPr>
    <p:cSldViewPr snapToGrid="0">
      <p:cViewPr varScale="1">
        <p:scale>
          <a:sx n="106" d="100"/>
          <a:sy n="106" d="100"/>
        </p:scale>
        <p:origin x="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ton Javier Gutierrez Gonzalez" userId="7234dbdf-f57a-4da5-803a-9a4bae574299" providerId="ADAL" clId="{928FF657-BE91-44C3-ABCC-3B06CAD53E01}"/>
    <pc:docChg chg="custSel addSld delSld modSld">
      <pc:chgData name="Milton Javier Gutierrez Gonzalez" userId="7234dbdf-f57a-4da5-803a-9a4bae574299" providerId="ADAL" clId="{928FF657-BE91-44C3-ABCC-3B06CAD53E01}" dt="2026-03-24T21:44:13.600" v="2287" actId="47"/>
      <pc:docMkLst>
        <pc:docMk/>
      </pc:docMkLst>
      <pc:sldChg chg="modSp mod">
        <pc:chgData name="Milton Javier Gutierrez Gonzalez" userId="7234dbdf-f57a-4da5-803a-9a4bae574299" providerId="ADAL" clId="{928FF657-BE91-44C3-ABCC-3B06CAD53E01}" dt="2026-03-24T21:37:34.032" v="2111" actId="20577"/>
        <pc:sldMkLst>
          <pc:docMk/>
          <pc:sldMk cId="2298248293" sldId="343"/>
        </pc:sldMkLst>
        <pc:spChg chg="mod">
          <ac:chgData name="Milton Javier Gutierrez Gonzalez" userId="7234dbdf-f57a-4da5-803a-9a4bae574299" providerId="ADAL" clId="{928FF657-BE91-44C3-ABCC-3B06CAD53E01}" dt="2026-03-24T21:37:34.032" v="2111" actId="20577"/>
          <ac:spMkLst>
            <pc:docMk/>
            <pc:sldMk cId="2298248293" sldId="343"/>
            <ac:spMk id="10" creationId="{B246A0B0-D4EC-0AC1-0C6E-DFB04630216C}"/>
          </ac:spMkLst>
        </pc:spChg>
      </pc:sldChg>
      <pc:sldChg chg="modSp mod">
        <pc:chgData name="Milton Javier Gutierrez Gonzalez" userId="7234dbdf-f57a-4da5-803a-9a4bae574299" providerId="ADAL" clId="{928FF657-BE91-44C3-ABCC-3B06CAD53E01}" dt="2026-03-24T21:38:33.567" v="2127" actId="20577"/>
        <pc:sldMkLst>
          <pc:docMk/>
          <pc:sldMk cId="1026437937" sldId="345"/>
        </pc:sldMkLst>
        <pc:spChg chg="mod">
          <ac:chgData name="Milton Javier Gutierrez Gonzalez" userId="7234dbdf-f57a-4da5-803a-9a4bae574299" providerId="ADAL" clId="{928FF657-BE91-44C3-ABCC-3B06CAD53E01}" dt="2026-03-24T21:38:33.567" v="2127" actId="20577"/>
          <ac:spMkLst>
            <pc:docMk/>
            <pc:sldMk cId="1026437937" sldId="345"/>
            <ac:spMk id="10" creationId="{B246A0B0-D4EC-0AC1-0C6E-DFB04630216C}"/>
          </ac:spMkLst>
        </pc:spChg>
      </pc:sldChg>
      <pc:sldChg chg="delSp modSp mod">
        <pc:chgData name="Milton Javier Gutierrez Gonzalez" userId="7234dbdf-f57a-4da5-803a-9a4bae574299" providerId="ADAL" clId="{928FF657-BE91-44C3-ABCC-3B06CAD53E01}" dt="2026-03-24T21:40:25.090" v="2172" actId="5793"/>
        <pc:sldMkLst>
          <pc:docMk/>
          <pc:sldMk cId="934993725" sldId="346"/>
        </pc:sldMkLst>
        <pc:spChg chg="mod">
          <ac:chgData name="Milton Javier Gutierrez Gonzalez" userId="7234dbdf-f57a-4da5-803a-9a4bae574299" providerId="ADAL" clId="{928FF657-BE91-44C3-ABCC-3B06CAD53E01}" dt="2026-03-24T21:40:05.311" v="2169" actId="313"/>
          <ac:spMkLst>
            <pc:docMk/>
            <pc:sldMk cId="934993725" sldId="346"/>
            <ac:spMk id="4" creationId="{BA7C1E6A-BBBC-9B54-8CE5-AF81A46ADBAB}"/>
          </ac:spMkLst>
        </pc:spChg>
        <pc:spChg chg="del">
          <ac:chgData name="Milton Javier Gutierrez Gonzalez" userId="7234dbdf-f57a-4da5-803a-9a4bae574299" providerId="ADAL" clId="{928FF657-BE91-44C3-ABCC-3B06CAD53E01}" dt="2026-03-24T20:59:22.144" v="436" actId="478"/>
          <ac:spMkLst>
            <pc:docMk/>
            <pc:sldMk cId="934993725" sldId="346"/>
            <ac:spMk id="5" creationId="{C9748E42-2FA3-DF5F-9CFC-F6885049C2F5}"/>
          </ac:spMkLst>
        </pc:spChg>
        <pc:spChg chg="mod">
          <ac:chgData name="Milton Javier Gutierrez Gonzalez" userId="7234dbdf-f57a-4da5-803a-9a4bae574299" providerId="ADAL" clId="{928FF657-BE91-44C3-ABCC-3B06CAD53E01}" dt="2026-03-24T21:40:25.090" v="2172" actId="5793"/>
          <ac:spMkLst>
            <pc:docMk/>
            <pc:sldMk cId="934993725" sldId="346"/>
            <ac:spMk id="6" creationId="{7F7D55A6-1B70-3C66-D23E-D15598C40615}"/>
          </ac:spMkLst>
        </pc:spChg>
      </pc:sldChg>
      <pc:sldChg chg="addSp delSp modSp del mod">
        <pc:chgData name="Milton Javier Gutierrez Gonzalez" userId="7234dbdf-f57a-4da5-803a-9a4bae574299" providerId="ADAL" clId="{928FF657-BE91-44C3-ABCC-3B06CAD53E01}" dt="2026-03-24T21:44:13.600" v="2287" actId="47"/>
        <pc:sldMkLst>
          <pc:docMk/>
          <pc:sldMk cId="17563152" sldId="347"/>
        </pc:sldMkLst>
        <pc:spChg chg="del">
          <ac:chgData name="Milton Javier Gutierrez Gonzalez" userId="7234dbdf-f57a-4da5-803a-9a4bae574299" providerId="ADAL" clId="{928FF657-BE91-44C3-ABCC-3B06CAD53E01}" dt="2026-03-24T19:50:15.160" v="13" actId="478"/>
          <ac:spMkLst>
            <pc:docMk/>
            <pc:sldMk cId="17563152" sldId="347"/>
            <ac:spMk id="4" creationId="{BA7C1E6A-BBBC-9B54-8CE5-AF81A46ADBAB}"/>
          </ac:spMkLst>
        </pc:spChg>
        <pc:spChg chg="mod">
          <ac:chgData name="Milton Javier Gutierrez Gonzalez" userId="7234dbdf-f57a-4da5-803a-9a4bae574299" providerId="ADAL" clId="{928FF657-BE91-44C3-ABCC-3B06CAD53E01}" dt="2026-03-24T21:03:02.564" v="526" actId="1076"/>
          <ac:spMkLst>
            <pc:docMk/>
            <pc:sldMk cId="17563152" sldId="347"/>
            <ac:spMk id="5" creationId="{C9748E42-2FA3-DF5F-9CFC-F6885049C2F5}"/>
          </ac:spMkLst>
        </pc:spChg>
        <pc:spChg chg="del mod">
          <ac:chgData name="Milton Javier Gutierrez Gonzalez" userId="7234dbdf-f57a-4da5-803a-9a4bae574299" providerId="ADAL" clId="{928FF657-BE91-44C3-ABCC-3B06CAD53E01}" dt="2026-03-24T21:02:45.776" v="520" actId="478"/>
          <ac:spMkLst>
            <pc:docMk/>
            <pc:sldMk cId="17563152" sldId="347"/>
            <ac:spMk id="6" creationId="{7F7D55A6-1B70-3C66-D23E-D15598C40615}"/>
          </ac:spMkLst>
        </pc:spChg>
        <pc:graphicFrameChg chg="add mod">
          <ac:chgData name="Milton Javier Gutierrez Gonzalez" userId="7234dbdf-f57a-4da5-803a-9a4bae574299" providerId="ADAL" clId="{928FF657-BE91-44C3-ABCC-3B06CAD53E01}" dt="2026-03-24T19:48:36.139" v="0"/>
          <ac:graphicFrameMkLst>
            <pc:docMk/>
            <pc:sldMk cId="17563152" sldId="347"/>
            <ac:graphicFrameMk id="3" creationId="{1F280ABB-8B0D-219C-14CE-1AC82D85C30C}"/>
          </ac:graphicFrameMkLst>
        </pc:graphicFrameChg>
        <pc:graphicFrameChg chg="add mod">
          <ac:chgData name="Milton Javier Gutierrez Gonzalez" userId="7234dbdf-f57a-4da5-803a-9a4bae574299" providerId="ADAL" clId="{928FF657-BE91-44C3-ABCC-3B06CAD53E01}" dt="2026-03-24T19:48:39.738" v="1"/>
          <ac:graphicFrameMkLst>
            <pc:docMk/>
            <pc:sldMk cId="17563152" sldId="347"/>
            <ac:graphicFrameMk id="7" creationId="{E7505E44-3E97-3A80-FBC4-2246005C180A}"/>
          </ac:graphicFrameMkLst>
        </pc:graphicFrameChg>
        <pc:graphicFrameChg chg="add del mod modGraphic">
          <ac:chgData name="Milton Javier Gutierrez Gonzalez" userId="7234dbdf-f57a-4da5-803a-9a4bae574299" providerId="ADAL" clId="{928FF657-BE91-44C3-ABCC-3B06CAD53E01}" dt="2026-03-24T19:49:59.209" v="10" actId="478"/>
          <ac:graphicFrameMkLst>
            <pc:docMk/>
            <pc:sldMk cId="17563152" sldId="347"/>
            <ac:graphicFrameMk id="8" creationId="{78A8A293-6F53-563C-9BA4-3B0B28F29AB3}"/>
          </ac:graphicFrameMkLst>
        </pc:graphicFrameChg>
        <pc:graphicFrameChg chg="add del mod">
          <ac:chgData name="Milton Javier Gutierrez Gonzalez" userId="7234dbdf-f57a-4da5-803a-9a4bae574299" providerId="ADAL" clId="{928FF657-BE91-44C3-ABCC-3B06CAD53E01}" dt="2026-03-24T21:02:07.867" v="513" actId="478"/>
          <ac:graphicFrameMkLst>
            <pc:docMk/>
            <pc:sldMk cId="17563152" sldId="347"/>
            <ac:graphicFrameMk id="9" creationId="{98BAF72E-A356-8CC0-6072-0331080384E6}"/>
          </ac:graphicFrameMkLst>
        </pc:graphicFrameChg>
        <pc:picChg chg="add mod">
          <ac:chgData name="Milton Javier Gutierrez Gonzalez" userId="7234dbdf-f57a-4da5-803a-9a4bae574299" providerId="ADAL" clId="{928FF657-BE91-44C3-ABCC-3B06CAD53E01}" dt="2026-03-24T21:03:09.893" v="529" actId="14100"/>
          <ac:picMkLst>
            <pc:docMk/>
            <pc:sldMk cId="17563152" sldId="347"/>
            <ac:picMk id="10" creationId="{513D2154-F6E7-55F0-952C-6B302CE599BB}"/>
          </ac:picMkLst>
        </pc:picChg>
      </pc:sldChg>
      <pc:sldChg chg="del">
        <pc:chgData name="Milton Javier Gutierrez Gonzalez" userId="7234dbdf-f57a-4da5-803a-9a4bae574299" providerId="ADAL" clId="{928FF657-BE91-44C3-ABCC-3B06CAD53E01}" dt="2026-03-24T21:38:37.264" v="2128" actId="47"/>
        <pc:sldMkLst>
          <pc:docMk/>
          <pc:sldMk cId="3422480866" sldId="348"/>
        </pc:sldMkLst>
      </pc:sldChg>
      <pc:sldChg chg="addSp delSp modSp add mod">
        <pc:chgData name="Milton Javier Gutierrez Gonzalez" userId="7234dbdf-f57a-4da5-803a-9a4bae574299" providerId="ADAL" clId="{928FF657-BE91-44C3-ABCC-3B06CAD53E01}" dt="2026-03-24T21:43:03.384" v="2286" actId="114"/>
        <pc:sldMkLst>
          <pc:docMk/>
          <pc:sldMk cId="1141282065" sldId="349"/>
        </pc:sldMkLst>
        <pc:spChg chg="del">
          <ac:chgData name="Milton Javier Gutierrez Gonzalez" userId="7234dbdf-f57a-4da5-803a-9a4bae574299" providerId="ADAL" clId="{928FF657-BE91-44C3-ABCC-3B06CAD53E01}" dt="2026-03-24T21:03:52.833" v="585" actId="478"/>
          <ac:spMkLst>
            <pc:docMk/>
            <pc:sldMk cId="1141282065" sldId="349"/>
            <ac:spMk id="4" creationId="{454FCE7A-2DAD-31F8-68BA-9D94B78F06EB}"/>
          </ac:spMkLst>
        </pc:spChg>
        <pc:spChg chg="mod">
          <ac:chgData name="Milton Javier Gutierrez Gonzalez" userId="7234dbdf-f57a-4da5-803a-9a4bae574299" providerId="ADAL" clId="{928FF657-BE91-44C3-ABCC-3B06CAD53E01}" dt="2026-03-24T21:41:45.715" v="2187" actId="1076"/>
          <ac:spMkLst>
            <pc:docMk/>
            <pc:sldMk cId="1141282065" sldId="349"/>
            <ac:spMk id="5" creationId="{488CFC59-5822-2BDF-6BC7-99FC947F1538}"/>
          </ac:spMkLst>
        </pc:spChg>
        <pc:spChg chg="add mod">
          <ac:chgData name="Milton Javier Gutierrez Gonzalez" userId="7234dbdf-f57a-4da5-803a-9a4bae574299" providerId="ADAL" clId="{928FF657-BE91-44C3-ABCC-3B06CAD53E01}" dt="2026-03-24T21:43:03.384" v="2286" actId="114"/>
          <ac:spMkLst>
            <pc:docMk/>
            <pc:sldMk cId="1141282065" sldId="349"/>
            <ac:spMk id="7" creationId="{B5C63FD2-1BA4-F866-1BBF-B2D2C51D40D5}"/>
          </ac:spMkLst>
        </pc:spChg>
        <pc:graphicFrameChg chg="del modGraphic">
          <ac:chgData name="Milton Javier Gutierrez Gonzalez" userId="7234dbdf-f57a-4da5-803a-9a4bae574299" providerId="ADAL" clId="{928FF657-BE91-44C3-ABCC-3B06CAD53E01}" dt="2026-03-24T19:52:54.390" v="135" actId="478"/>
          <ac:graphicFrameMkLst>
            <pc:docMk/>
            <pc:sldMk cId="1141282065" sldId="349"/>
            <ac:graphicFrameMk id="8" creationId="{1F194AAD-7BE7-3274-186A-A2F8AD5B1FF6}"/>
          </ac:graphicFrameMkLst>
        </pc:graphicFrameChg>
        <pc:picChg chg="add mod">
          <ac:chgData name="Milton Javier Gutierrez Gonzalez" userId="7234dbdf-f57a-4da5-803a-9a4bae574299" providerId="ADAL" clId="{928FF657-BE91-44C3-ABCC-3B06CAD53E01}" dt="2026-03-24T21:03:55.925" v="586" actId="1076"/>
          <ac:picMkLst>
            <pc:docMk/>
            <pc:sldMk cId="1141282065" sldId="349"/>
            <ac:picMk id="3" creationId="{0DA55224-DFB8-E5E0-6EB9-9AD91A6AA943}"/>
          </ac:picMkLst>
        </pc:picChg>
      </pc:sldChg>
      <pc:sldChg chg="add del">
        <pc:chgData name="Milton Javier Gutierrez Gonzalez" userId="7234dbdf-f57a-4da5-803a-9a4bae574299" providerId="ADAL" clId="{928FF657-BE91-44C3-ABCC-3B06CAD53E01}" dt="2026-03-24T21:37:55.696" v="2112" actId="2696"/>
        <pc:sldMkLst>
          <pc:docMk/>
          <pc:sldMk cId="2228427759" sldId="350"/>
        </pc:sldMkLst>
      </pc:sldChg>
      <pc:sldChg chg="modSp add mod">
        <pc:chgData name="Milton Javier Gutierrez Gonzalez" userId="7234dbdf-f57a-4da5-803a-9a4bae574299" providerId="ADAL" clId="{928FF657-BE91-44C3-ABCC-3B06CAD53E01}" dt="2026-03-24T21:41:41.018" v="2186" actId="1076"/>
        <pc:sldMkLst>
          <pc:docMk/>
          <pc:sldMk cId="3175596731" sldId="351"/>
        </pc:sldMkLst>
        <pc:spChg chg="mod">
          <ac:chgData name="Milton Javier Gutierrez Gonzalez" userId="7234dbdf-f57a-4da5-803a-9a4bae574299" providerId="ADAL" clId="{928FF657-BE91-44C3-ABCC-3B06CAD53E01}" dt="2026-03-24T21:41:41.018" v="2186" actId="1076"/>
          <ac:spMkLst>
            <pc:docMk/>
            <pc:sldMk cId="3175596731" sldId="351"/>
            <ac:spMk id="5" creationId="{CFBDDDAD-9E68-9194-938E-4880EEE66571}"/>
          </ac:spMkLst>
        </pc:spChg>
      </pc:sldChg>
      <pc:sldChg chg="modSp add mod">
        <pc:chgData name="Milton Javier Gutierrez Gonzalez" userId="7234dbdf-f57a-4da5-803a-9a4bae574299" providerId="ADAL" clId="{928FF657-BE91-44C3-ABCC-3B06CAD53E01}" dt="2026-03-24T21:40:39.318" v="2183" actId="20577"/>
        <pc:sldMkLst>
          <pc:docMk/>
          <pc:sldMk cId="795998711" sldId="352"/>
        </pc:sldMkLst>
        <pc:spChg chg="mod">
          <ac:chgData name="Milton Javier Gutierrez Gonzalez" userId="7234dbdf-f57a-4da5-803a-9a4bae574299" providerId="ADAL" clId="{928FF657-BE91-44C3-ABCC-3B06CAD53E01}" dt="2026-03-24T21:40:39.318" v="2183" actId="20577"/>
          <ac:spMkLst>
            <pc:docMk/>
            <pc:sldMk cId="795998711" sldId="352"/>
            <ac:spMk id="4" creationId="{A73DC1F0-8D97-B422-A931-88F096607B00}"/>
          </ac:spMkLst>
        </pc:spChg>
        <pc:spChg chg="mod">
          <ac:chgData name="Milton Javier Gutierrez Gonzalez" userId="7234dbdf-f57a-4da5-803a-9a4bae574299" providerId="ADAL" clId="{928FF657-BE91-44C3-ABCC-3B06CAD53E01}" dt="2026-03-24T21:34:24.228" v="1844" actId="313"/>
          <ac:spMkLst>
            <pc:docMk/>
            <pc:sldMk cId="795998711" sldId="352"/>
            <ac:spMk id="6" creationId="{A48A0C60-B7A7-F658-AFF0-6832D332F93B}"/>
          </ac:spMkLst>
        </pc:spChg>
      </pc:sldChg>
      <pc:sldChg chg="modSp add mod">
        <pc:chgData name="Milton Javier Gutierrez Gonzalez" userId="7234dbdf-f57a-4da5-803a-9a4bae574299" providerId="ADAL" clId="{928FF657-BE91-44C3-ABCC-3B06CAD53E01}" dt="2026-03-24T21:36:39.539" v="2024" actId="1076"/>
        <pc:sldMkLst>
          <pc:docMk/>
          <pc:sldMk cId="419968175" sldId="353"/>
        </pc:sldMkLst>
        <pc:spChg chg="mod">
          <ac:chgData name="Milton Javier Gutierrez Gonzalez" userId="7234dbdf-f57a-4da5-803a-9a4bae574299" providerId="ADAL" clId="{928FF657-BE91-44C3-ABCC-3B06CAD53E01}" dt="2026-03-24T21:36:39.539" v="2024" actId="1076"/>
          <ac:spMkLst>
            <pc:docMk/>
            <pc:sldMk cId="419968175" sldId="353"/>
            <ac:spMk id="4" creationId="{946EFC4D-2C26-E434-A65E-B2987D5AE336}"/>
          </ac:spMkLst>
        </pc:spChg>
        <pc:spChg chg="mod">
          <ac:chgData name="Milton Javier Gutierrez Gonzalez" userId="7234dbdf-f57a-4da5-803a-9a4bae574299" providerId="ADAL" clId="{928FF657-BE91-44C3-ABCC-3B06CAD53E01}" dt="2026-03-24T21:35:58.790" v="1972" actId="20577"/>
          <ac:spMkLst>
            <pc:docMk/>
            <pc:sldMk cId="419968175" sldId="353"/>
            <ac:spMk id="6" creationId="{A10F5BE4-0D36-B61F-1919-92D91F305B0E}"/>
          </ac:spMkLst>
        </pc:spChg>
      </pc:sldChg>
      <pc:sldChg chg="modSp add mod">
        <pc:chgData name="Milton Javier Gutierrez Gonzalez" userId="7234dbdf-f57a-4da5-803a-9a4bae574299" providerId="ADAL" clId="{928FF657-BE91-44C3-ABCC-3B06CAD53E01}" dt="2026-03-24T21:28:10.314" v="1356" actId="20577"/>
        <pc:sldMkLst>
          <pc:docMk/>
          <pc:sldMk cId="2557163683" sldId="354"/>
        </pc:sldMkLst>
        <pc:spChg chg="mod">
          <ac:chgData name="Milton Javier Gutierrez Gonzalez" userId="7234dbdf-f57a-4da5-803a-9a4bae574299" providerId="ADAL" clId="{928FF657-BE91-44C3-ABCC-3B06CAD53E01}" dt="2026-03-24T21:28:10.314" v="1356" actId="20577"/>
          <ac:spMkLst>
            <pc:docMk/>
            <pc:sldMk cId="2557163683" sldId="354"/>
            <ac:spMk id="10" creationId="{CA16F2E4-A0AE-676B-1651-C38B162ED92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6468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9621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9066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0551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1857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>
          <a:extLst>
            <a:ext uri="{FF2B5EF4-FFF2-40B4-BE49-F238E27FC236}">
              <a16:creationId xmlns:a16="http://schemas.microsoft.com/office/drawing/2014/main" id="{94CFEB4B-9951-6FB9-270E-072EEE168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>
            <a:extLst>
              <a:ext uri="{FF2B5EF4-FFF2-40B4-BE49-F238E27FC236}">
                <a16:creationId xmlns:a16="http://schemas.microsoft.com/office/drawing/2014/main" id="{6577D025-9D28-E5C3-9532-9C2AC4CB99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>
            <a:extLst>
              <a:ext uri="{FF2B5EF4-FFF2-40B4-BE49-F238E27FC236}">
                <a16:creationId xmlns:a16="http://schemas.microsoft.com/office/drawing/2014/main" id="{6F04D816-A699-C9FF-729A-2CC2379AC3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7496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>
          <a:extLst>
            <a:ext uri="{FF2B5EF4-FFF2-40B4-BE49-F238E27FC236}">
              <a16:creationId xmlns:a16="http://schemas.microsoft.com/office/drawing/2014/main" id="{F55619E5-1A3B-D49D-FED0-9639712DC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>
            <a:extLst>
              <a:ext uri="{FF2B5EF4-FFF2-40B4-BE49-F238E27FC236}">
                <a16:creationId xmlns:a16="http://schemas.microsoft.com/office/drawing/2014/main" id="{FECF97AD-2BEC-A687-F0A2-A5B7E14898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>
            <a:extLst>
              <a:ext uri="{FF2B5EF4-FFF2-40B4-BE49-F238E27FC236}">
                <a16:creationId xmlns:a16="http://schemas.microsoft.com/office/drawing/2014/main" id="{B66A0CBC-2555-710B-527E-7A41A71586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5588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>
          <a:extLst>
            <a:ext uri="{FF2B5EF4-FFF2-40B4-BE49-F238E27FC236}">
              <a16:creationId xmlns:a16="http://schemas.microsoft.com/office/drawing/2014/main" id="{9289968E-1F45-F76B-C174-D5C16C2FC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>
            <a:extLst>
              <a:ext uri="{FF2B5EF4-FFF2-40B4-BE49-F238E27FC236}">
                <a16:creationId xmlns:a16="http://schemas.microsoft.com/office/drawing/2014/main" id="{092B887F-1D92-B8C7-4057-7C568554EF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>
            <a:extLst>
              <a:ext uri="{FF2B5EF4-FFF2-40B4-BE49-F238E27FC236}">
                <a16:creationId xmlns:a16="http://schemas.microsoft.com/office/drawing/2014/main" id="{FBCBB6F5-CC02-6231-3F90-5EFF425882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0070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5910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>
          <a:extLst>
            <a:ext uri="{FF2B5EF4-FFF2-40B4-BE49-F238E27FC236}">
              <a16:creationId xmlns:a16="http://schemas.microsoft.com/office/drawing/2014/main" id="{A1415596-1527-3858-0749-1A1CA994C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>
            <a:extLst>
              <a:ext uri="{FF2B5EF4-FFF2-40B4-BE49-F238E27FC236}">
                <a16:creationId xmlns:a16="http://schemas.microsoft.com/office/drawing/2014/main" id="{79B18052-01FD-1093-C22D-DB82CD8AD0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>
            <a:extLst>
              <a:ext uri="{FF2B5EF4-FFF2-40B4-BE49-F238E27FC236}">
                <a16:creationId xmlns:a16="http://schemas.microsoft.com/office/drawing/2014/main" id="{3BDC9472-8FE3-396B-9129-C7163DFA3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3170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>
          <a:extLst>
            <a:ext uri="{FF2B5EF4-FFF2-40B4-BE49-F238E27FC236}">
              <a16:creationId xmlns:a16="http://schemas.microsoft.com/office/drawing/2014/main" id="{6387C3D4-ACAE-58EC-F481-0BFF0C2D1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>
            <a:extLst>
              <a:ext uri="{FF2B5EF4-FFF2-40B4-BE49-F238E27FC236}">
                <a16:creationId xmlns:a16="http://schemas.microsoft.com/office/drawing/2014/main" id="{79A49F9C-2DAF-3426-D7B8-850F47E5EF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>
            <a:extLst>
              <a:ext uri="{FF2B5EF4-FFF2-40B4-BE49-F238E27FC236}">
                <a16:creationId xmlns:a16="http://schemas.microsoft.com/office/drawing/2014/main" id="{55E56D7E-C1F6-C1B2-11FB-6018A2D374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567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1008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2412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14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791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8651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8777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0196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090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81571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2271BDAB-144B-5F8E-2B82-28CDC01442E2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1547446"/>
            <a:ext cx="12192000" cy="3763108"/>
          </a:xfrm>
          <a:prstGeom prst="rect">
            <a:avLst/>
          </a:prstGeom>
          <a:solidFill>
            <a:srgbClr val="972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246A0B0-D4EC-0AC1-0C6E-DFB04630216C}"/>
              </a:ext>
            </a:extLst>
          </p:cNvPr>
          <p:cNvSpPr txBox="1"/>
          <p:nvPr/>
        </p:nvSpPr>
        <p:spPr>
          <a:xfrm>
            <a:off x="3309476" y="3198168"/>
            <a:ext cx="56156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Normal" pitchFamily="2" charset="77"/>
                <a:ea typeface="+mj-ea"/>
                <a:cs typeface="Arial"/>
                <a:sym typeface="Arial"/>
              </a:rPr>
              <a:t>ANTEPROYECTO DE PRESUPUESTO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Normal" pitchFamily="2" charset="77"/>
                <a:ea typeface="+mj-ea"/>
                <a:cs typeface="Arial"/>
                <a:sym typeface="Arial"/>
              </a:rPr>
              <a:t>VIGENCIA 2027</a:t>
            </a:r>
            <a:endParaRPr kumimoji="0" lang="es-CO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 Normal" pitchFamily="2" charset="77"/>
              <a:ea typeface="+mj-ea"/>
              <a:cs typeface="Arial"/>
              <a:sym typeface="Arial"/>
            </a:endParaRP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421" y="6301062"/>
            <a:ext cx="1076676" cy="1806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5" y="41668"/>
            <a:ext cx="1595819" cy="107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344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2271BDAB-144B-5F8E-2B82-28CDC01442E2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1855177"/>
            <a:ext cx="12192000" cy="2892669"/>
          </a:xfrm>
          <a:prstGeom prst="rect">
            <a:avLst/>
          </a:prstGeom>
          <a:solidFill>
            <a:srgbClr val="972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246A0B0-D4EC-0AC1-0C6E-DFB04630216C}"/>
              </a:ext>
            </a:extLst>
          </p:cNvPr>
          <p:cNvSpPr txBox="1"/>
          <p:nvPr/>
        </p:nvSpPr>
        <p:spPr>
          <a:xfrm>
            <a:off x="5380545" y="3198168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Normal" pitchFamily="2" charset="77"/>
                <a:ea typeface="+mj-ea"/>
                <a:cs typeface="Arial"/>
                <a:sym typeface="Arial"/>
              </a:rPr>
              <a:t>Gracias!!!</a:t>
            </a:r>
            <a:endParaRPr kumimoji="0" lang="es-CO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 Normal" pitchFamily="2" charset="77"/>
              <a:ea typeface="+mj-ea"/>
              <a:cs typeface="Arial"/>
              <a:sym typeface="Arial"/>
            </a:endParaRP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421" y="6301062"/>
            <a:ext cx="1076676" cy="1806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532" y="410945"/>
            <a:ext cx="1595819" cy="107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37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2271BDAB-144B-5F8E-2B82-28CDC01442E2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5" y="41668"/>
            <a:ext cx="1595819" cy="1074175"/>
          </a:xfrm>
          <a:prstGeom prst="rect">
            <a:avLst/>
          </a:prstGeom>
        </p:spPr>
      </p:pic>
      <p:pic>
        <p:nvPicPr>
          <p:cNvPr id="3" name="Imagen 2" descr="Recorte de pantal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817" y="2386583"/>
            <a:ext cx="6239941" cy="184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857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2271BDAB-144B-5F8E-2B82-28CDC01442E2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1381865"/>
            <a:ext cx="12192000" cy="3471489"/>
          </a:xfrm>
          <a:prstGeom prst="rect">
            <a:avLst/>
          </a:prstGeom>
          <a:solidFill>
            <a:srgbClr val="972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246A0B0-D4EC-0AC1-0C6E-DFB04630216C}"/>
              </a:ext>
            </a:extLst>
          </p:cNvPr>
          <p:cNvSpPr txBox="1"/>
          <p:nvPr/>
        </p:nvSpPr>
        <p:spPr>
          <a:xfrm>
            <a:off x="2308397" y="3198168"/>
            <a:ext cx="7617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Normal" pitchFamily="2" charset="77"/>
                <a:ea typeface="+mj-ea"/>
                <a:cs typeface="Arial"/>
                <a:sym typeface="Arial"/>
              </a:rPr>
              <a:t>MARCO NORMATIVO, LINEAMIENTOS A </a:t>
            </a:r>
            <a:r>
              <a:rPr lang="es-MX" sz="2400" b="1" dirty="0">
                <a:solidFill>
                  <a:srgbClr val="FFFFFF"/>
                </a:solidFill>
                <a:latin typeface="Nunito Sans Normal" pitchFamily="2" charset="77"/>
                <a:cs typeface="Arial"/>
                <a:sym typeface="Arial"/>
              </a:rPr>
              <a:t>SEGUIR </a:t>
            </a:r>
            <a:endParaRPr kumimoji="0" lang="es-CO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 Normal" pitchFamily="2" charset="77"/>
              <a:ea typeface="+mj-ea"/>
              <a:cs typeface="Arial"/>
              <a:sym typeface="Arial"/>
            </a:endParaRP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421" y="6301062"/>
            <a:ext cx="1076676" cy="1806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5" y="41668"/>
            <a:ext cx="1595819" cy="107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4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2271BDAB-144B-5F8E-2B82-28CDC01442E2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5" y="41668"/>
            <a:ext cx="1595819" cy="107417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A7C1E6A-BBBC-9B54-8CE5-AF81A46ADBAB}"/>
              </a:ext>
            </a:extLst>
          </p:cNvPr>
          <p:cNvSpPr txBox="1"/>
          <p:nvPr/>
        </p:nvSpPr>
        <p:spPr>
          <a:xfrm>
            <a:off x="1992702" y="792677"/>
            <a:ext cx="8134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rgbClr val="FF0000"/>
                </a:solidFill>
              </a:rPr>
              <a:t>Circular Externa 011 de marzo 9/26 - Anteproyecto de Presupuesto 2027</a:t>
            </a:r>
          </a:p>
        </p:txBody>
      </p:sp>
      <p:sp>
        <p:nvSpPr>
          <p:cNvPr id="6" name="CuadroTexto 2">
            <a:extLst>
              <a:ext uri="{FF2B5EF4-FFF2-40B4-BE49-F238E27FC236}">
                <a16:creationId xmlns:a16="http://schemas.microsoft.com/office/drawing/2014/main" id="{7F7D55A6-1B70-3C66-D23E-D15598C40615}"/>
              </a:ext>
            </a:extLst>
          </p:cNvPr>
          <p:cNvSpPr txBox="1"/>
          <p:nvPr/>
        </p:nvSpPr>
        <p:spPr>
          <a:xfrm>
            <a:off x="930873" y="1384914"/>
            <a:ext cx="10242642" cy="5047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just"/>
            <a:endParaRPr lang="es-MX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Inflación doméstica proyectada (fin de periodo 5,8%) año 2026, este es el principal criterio de programación</a:t>
            </a:r>
            <a:r>
              <a:rPr lang="es-MX" dirty="0"/>
              <a:t>.</a:t>
            </a:r>
          </a:p>
          <a:p>
            <a:pPr algn="just"/>
            <a:endParaRPr lang="es-MX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La estimación de la nómina se hará con base en la que esté certificada y pagada a 28 de</a:t>
            </a:r>
          </a:p>
          <a:p>
            <a:pPr algn="just"/>
            <a:r>
              <a:rPr lang="es-CO" dirty="0"/>
              <a:t>     febrero de 2026.</a:t>
            </a:r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Los salarios se deben proyectar a precios de 2026, es decir, teniendo en cuenta la inflación 2025 de 5,1%13 más el 1,9% de productividad.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Las erogaciones por transferencias se liquidarán de conformidad con las respectivas normas que las han creado, y en 2027 el monto programado debe disminuir en un porcentaje no inferior a 5% respecto a 2026.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La proyección de estos gastos de adquisición de bienes y servicios se efectuará con base a lo dispuesto en el artículo 19 de la Ley 2155 de 2021, es decir que en 2027 su monto programado debe disminuir respecto a la apropiación 2026.</a:t>
            </a:r>
          </a:p>
          <a:p>
            <a:pPr algn="just"/>
            <a:endParaRPr lang="es-CO" sz="16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993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3C66C02D-A798-F87B-9811-866AF1D1C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E6FF8FA1-4D74-135D-6E60-9C24576D475C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6D52D90-CC5C-3891-94AB-F2DD14DAB611}"/>
              </a:ext>
            </a:extLst>
          </p:cNvPr>
          <p:cNvSpPr/>
          <p:nvPr/>
        </p:nvSpPr>
        <p:spPr>
          <a:xfrm>
            <a:off x="0" y="1381865"/>
            <a:ext cx="12192000" cy="3471489"/>
          </a:xfrm>
          <a:prstGeom prst="rect">
            <a:avLst/>
          </a:prstGeom>
          <a:solidFill>
            <a:srgbClr val="972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16F2E4-A0AE-676B-1651-C38B162ED92A}"/>
              </a:ext>
            </a:extLst>
          </p:cNvPr>
          <p:cNvSpPr txBox="1"/>
          <p:nvPr/>
        </p:nvSpPr>
        <p:spPr>
          <a:xfrm>
            <a:off x="2587327" y="3198168"/>
            <a:ext cx="7059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Normal" pitchFamily="2" charset="77"/>
                <a:ea typeface="+mj-ea"/>
                <a:cs typeface="Arial"/>
                <a:sym typeface="Arial"/>
              </a:rPr>
              <a:t>PRINCIPALES CRITERIOS </a:t>
            </a:r>
            <a:r>
              <a:rPr kumimoji="0" lang="es-MX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Normal" pitchFamily="2" charset="77"/>
                <a:ea typeface="+mj-ea"/>
                <a:cs typeface="Arial"/>
                <a:sym typeface="Arial"/>
              </a:rPr>
              <a:t>DE PROGRAMACION</a:t>
            </a:r>
            <a:endParaRPr kumimoji="0" lang="es-CO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 Normal" pitchFamily="2" charset="77"/>
              <a:ea typeface="+mj-ea"/>
              <a:cs typeface="Arial"/>
              <a:sym typeface="Arial"/>
            </a:endParaRPr>
          </a:p>
        </p:txBody>
      </p:sp>
      <p:pic>
        <p:nvPicPr>
          <p:cNvPr id="2" name="Imagen 1" descr="Recorte de pantalla">
            <a:extLst>
              <a:ext uri="{FF2B5EF4-FFF2-40B4-BE49-F238E27FC236}">
                <a16:creationId xmlns:a16="http://schemas.microsoft.com/office/drawing/2014/main" id="{7631335B-32AD-321A-352A-E4BFD5DAD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421" y="6301062"/>
            <a:ext cx="1076676" cy="18060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1E02809-0985-4ABD-E124-42EE083325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5" y="41668"/>
            <a:ext cx="1595819" cy="107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6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037865C4-F184-EEC1-4AC7-2AEDA6CE8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90D38-EC63-120C-2C97-4CC388A31837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E397514-4EAD-122B-D5B6-21A9CBD70F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5" y="41668"/>
            <a:ext cx="1595819" cy="107417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73DC1F0-8D97-B422-A931-88F096607B00}"/>
              </a:ext>
            </a:extLst>
          </p:cNvPr>
          <p:cNvSpPr txBox="1"/>
          <p:nvPr/>
        </p:nvSpPr>
        <p:spPr>
          <a:xfrm>
            <a:off x="2410692" y="792677"/>
            <a:ext cx="7716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rgbClr val="FF0000"/>
                </a:solidFill>
              </a:rPr>
              <a:t>PRINCIPALES ASPECTOS PROGRAMACIÓN PRESUPUESTAL VIGENCIA 2027</a:t>
            </a:r>
          </a:p>
          <a:p>
            <a:pPr algn="ctr"/>
            <a:r>
              <a:rPr lang="es-CO" b="1" dirty="0">
                <a:solidFill>
                  <a:srgbClr val="FF0000"/>
                </a:solidFill>
              </a:rPr>
              <a:t>Circular Externa 011 de marzo 9/26</a:t>
            </a:r>
          </a:p>
        </p:txBody>
      </p:sp>
      <p:sp>
        <p:nvSpPr>
          <p:cNvPr id="6" name="CuadroTexto 2">
            <a:extLst>
              <a:ext uri="{FF2B5EF4-FFF2-40B4-BE49-F238E27FC236}">
                <a16:creationId xmlns:a16="http://schemas.microsoft.com/office/drawing/2014/main" id="{A48A0C60-B7A7-F658-AFF0-6832D332F93B}"/>
              </a:ext>
            </a:extLst>
          </p:cNvPr>
          <p:cNvSpPr txBox="1"/>
          <p:nvPr/>
        </p:nvSpPr>
        <p:spPr>
          <a:xfrm>
            <a:off x="974679" y="1459230"/>
            <a:ext cx="10242642" cy="5016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just">
              <a:buSzPct val="157000"/>
            </a:pPr>
            <a:endParaRPr lang="es-MX" sz="2000" b="1" dirty="0">
              <a:solidFill>
                <a:schemeClr val="tx1"/>
              </a:solidFill>
              <a:latin typeface="Nunito Sans Normal" panose="020B0604020202020204"/>
              <a:ea typeface="Verdana" panose="020B0604030504040204" pitchFamily="34" charset="0"/>
            </a:endParaRPr>
          </a:p>
          <a:p>
            <a:pPr marL="342900" indent="-342900" algn="just">
              <a:buSzPct val="157000"/>
              <a:buFont typeface="Arial" panose="020B0604020202020204" pitchFamily="34" charset="0"/>
              <a:buChar char="•"/>
            </a:pPr>
            <a:r>
              <a:rPr lang="es-CO" dirty="0"/>
              <a:t>En el SIIF Nación II no se parametrizaron topes de programación presupuestal para 2027 en funcionamiento ni inversión para la sección presupuestal 350200 Superintendencia de Sociedades</a:t>
            </a:r>
            <a:r>
              <a:rPr lang="es-MX" sz="16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.</a:t>
            </a:r>
          </a:p>
          <a:p>
            <a:pPr marL="342900" indent="-342900" algn="just">
              <a:buSzPct val="157000"/>
              <a:buFont typeface="Arial" panose="020B0604020202020204" pitchFamily="34" charset="0"/>
              <a:buChar char="•"/>
            </a:pPr>
            <a:endParaRPr lang="es-MX" sz="16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  <a:p>
            <a:pPr marL="342900" indent="-342900" algn="just">
              <a:buSzPct val="157000"/>
              <a:buFont typeface="Arial" panose="020B0604020202020204" pitchFamily="34" charset="0"/>
              <a:buChar char="•"/>
            </a:pPr>
            <a:r>
              <a:rPr lang="es-CO" dirty="0"/>
              <a:t>Se proyecta la totalidad de 747 cargos de planta permanente con un aumento del 5,1% en 2026 más 1,9 % productividad y 5,8% para 2027; en la planta de supernumerarios se proyectaron 6 empleos en promedio para determinar el valor a solicitar en la vigencia 2027.</a:t>
            </a:r>
            <a:endParaRPr lang="es-MX" dirty="0"/>
          </a:p>
          <a:p>
            <a:pPr marL="342900" indent="-342900">
              <a:buSzPct val="157000"/>
              <a:buFont typeface="Arial" panose="020B0604020202020204" pitchFamily="34" charset="0"/>
              <a:buChar char="•"/>
            </a:pPr>
            <a:endParaRPr lang="es-MX" sz="16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  <a:p>
            <a:pPr marL="342900" indent="-342900" algn="just">
              <a:buSzPct val="157000"/>
              <a:buFont typeface="Arial" panose="020B0604020202020204" pitchFamily="34" charset="0"/>
              <a:buChar char="•"/>
            </a:pPr>
            <a:r>
              <a:rPr lang="es-CO" dirty="0"/>
              <a:t>Se incluyeron todas las necesidades de bienes y servicios, servicios públicos , administraciones, seguros, gestión </a:t>
            </a:r>
            <a:r>
              <a:rPr lang="es-CO" dirty="0" err="1"/>
              <a:t>dctal</a:t>
            </a:r>
            <a:r>
              <a:rPr lang="es-CO" dirty="0"/>
              <a:t>., mantenimientos, materiales  con un 5,8% de crecimiento, en tecnología se incluyen 9.500 millones identificados como gastos recurrentes que cambiarán del presupuesto de inversión y se programarán en funcionamiento para 2027.</a:t>
            </a:r>
          </a:p>
          <a:p>
            <a:pPr algn="just">
              <a:buSzPct val="157000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Se incrementa el valor programado en Subsidio liquidaciones leyes 550/99 y 1116 de 2006 debido al aumento del salario mínimo y alta demanda de pago de subsidios; incremento del 65%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endParaRPr lang="es-CO" sz="16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998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47DFF194-8A1A-2D22-D0ED-01271147F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917FC468-9B9A-09FE-6555-E3BB460CF22B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E61AD6F-2D53-6448-3BC1-A65116F127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5" y="41668"/>
            <a:ext cx="1595819" cy="107417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46EFC4D-2C26-E434-A65E-B2987D5AE336}"/>
              </a:ext>
            </a:extLst>
          </p:cNvPr>
          <p:cNvSpPr txBox="1"/>
          <p:nvPr/>
        </p:nvSpPr>
        <p:spPr>
          <a:xfrm>
            <a:off x="2410692" y="964371"/>
            <a:ext cx="7716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rgbClr val="FF0000"/>
                </a:solidFill>
              </a:rPr>
              <a:t>PRINCIPALES ASPECTOS DE PROGRAMACIÓN PRESUPUESTAL VIGENCIA 2027 – SUPERINTENDENCIA DE SOCIEDADES</a:t>
            </a:r>
          </a:p>
        </p:txBody>
      </p:sp>
      <p:sp>
        <p:nvSpPr>
          <p:cNvPr id="6" name="CuadroTexto 2">
            <a:extLst>
              <a:ext uri="{FF2B5EF4-FFF2-40B4-BE49-F238E27FC236}">
                <a16:creationId xmlns:a16="http://schemas.microsoft.com/office/drawing/2014/main" id="{A10F5BE4-0D36-B61F-1919-92D91F305B0E}"/>
              </a:ext>
            </a:extLst>
          </p:cNvPr>
          <p:cNvSpPr txBox="1"/>
          <p:nvPr/>
        </p:nvSpPr>
        <p:spPr>
          <a:xfrm>
            <a:off x="974679" y="1459230"/>
            <a:ext cx="10242642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just">
              <a:buSzPct val="157000"/>
            </a:pPr>
            <a:endParaRPr lang="es-MX" sz="2000" b="1" dirty="0">
              <a:solidFill>
                <a:schemeClr val="tx1"/>
              </a:solidFill>
              <a:latin typeface="Nunito Sans Normal" panose="020B0604020202020204"/>
              <a:ea typeface="Verdana" panose="020B0604030504040204" pitchFamily="34" charset="0"/>
            </a:endParaRPr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Se incrementa un 6% la Adquisición de Activos Financieros (Préstamo de vivienda) debido al volumen alto de solicitudes de acuerdo a la implementación del nuevo manual de crédito de vivienda.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Se incrementa en un 6,72% el presupuesto de inversión de acuerdo con las necesidades consolidadas de la Oficina de Planeación según el Plan de Inversión definido con las dependencias ejecutoras de los proyectos.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endParaRPr lang="es-CO" sz="16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8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2271BDAB-144B-5F8E-2B82-28CDC01442E2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1855177"/>
            <a:ext cx="12192000" cy="2892669"/>
          </a:xfrm>
          <a:prstGeom prst="rect">
            <a:avLst/>
          </a:prstGeom>
          <a:solidFill>
            <a:srgbClr val="972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246A0B0-D4EC-0AC1-0C6E-DFB04630216C}"/>
              </a:ext>
            </a:extLst>
          </p:cNvPr>
          <p:cNvSpPr txBox="1"/>
          <p:nvPr/>
        </p:nvSpPr>
        <p:spPr>
          <a:xfrm>
            <a:off x="2100019" y="3198168"/>
            <a:ext cx="8034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Normal" pitchFamily="2" charset="77"/>
                <a:ea typeface="+mj-ea"/>
                <a:cs typeface="Arial"/>
                <a:sym typeface="Arial"/>
              </a:rPr>
              <a:t>CIFRAS PROYECTADAS EN EL ANTEPROYECTO 2027</a:t>
            </a:r>
            <a:endParaRPr kumimoji="0" lang="es-CO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 Normal" pitchFamily="2" charset="77"/>
              <a:ea typeface="+mj-ea"/>
              <a:cs typeface="Arial"/>
              <a:sym typeface="Arial"/>
            </a:endParaRP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421" y="6301062"/>
            <a:ext cx="1076676" cy="1806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532" y="410945"/>
            <a:ext cx="1595819" cy="107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48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AB3DC38D-4D26-88C6-053A-98A73228B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26AA8F4F-C386-B5D3-608D-D748D7A86CE2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155395E-C9FC-4EA5-89BE-9A480F9254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5" y="41668"/>
            <a:ext cx="1595819" cy="10741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BDDDAD-9E68-9194-938E-4880EEE66571}"/>
              </a:ext>
            </a:extLst>
          </p:cNvPr>
          <p:cNvSpPr txBox="1"/>
          <p:nvPr/>
        </p:nvSpPr>
        <p:spPr>
          <a:xfrm>
            <a:off x="1806352" y="750054"/>
            <a:ext cx="9135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unito Sans Normal" pitchFamily="2" charset="77"/>
                <a:ea typeface="+mj-ea"/>
                <a:cs typeface="Arial"/>
                <a:sym typeface="Arial"/>
              </a:rPr>
              <a:t>CUADRO COMPARATIVO PRESUPUESTO 2026 y 2027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FCCDD22-CB17-9573-D6C7-ACD855D18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720" y="1115843"/>
            <a:ext cx="7059746" cy="546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96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C3F8C68A-94FD-B4CE-45ED-F864FC838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4140407-83AB-DE22-B0B1-DA38FC5B29C4}"/>
              </a:ext>
            </a:extLst>
          </p:cNvPr>
          <p:cNvSpPr/>
          <p:nvPr/>
        </p:nvSpPr>
        <p:spPr>
          <a:xfrm>
            <a:off x="-103047" y="6747688"/>
            <a:ext cx="12440652" cy="142500"/>
          </a:xfrm>
          <a:prstGeom prst="rect">
            <a:avLst/>
          </a:prstGeom>
          <a:solidFill>
            <a:srgbClr val="952C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2EA552A-711E-B428-0673-46102C81C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5" y="41668"/>
            <a:ext cx="1595819" cy="10741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88CFC59-5822-2BDF-6BC7-99FC947F1538}"/>
              </a:ext>
            </a:extLst>
          </p:cNvPr>
          <p:cNvSpPr txBox="1"/>
          <p:nvPr/>
        </p:nvSpPr>
        <p:spPr>
          <a:xfrm>
            <a:off x="1255704" y="996825"/>
            <a:ext cx="9592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unito Sans Normal" pitchFamily="2" charset="77"/>
                <a:ea typeface="+mj-ea"/>
                <a:cs typeface="Arial"/>
                <a:sym typeface="Arial"/>
              </a:rPr>
              <a:t>Resumen programación presupuestal para Vigencia 2027</a:t>
            </a:r>
          </a:p>
        </p:txBody>
      </p:sp>
      <p:sp>
        <p:nvSpPr>
          <p:cNvPr id="6" name="CuadroTexto 2">
            <a:extLst>
              <a:ext uri="{FF2B5EF4-FFF2-40B4-BE49-F238E27FC236}">
                <a16:creationId xmlns:a16="http://schemas.microsoft.com/office/drawing/2014/main" id="{DC670AFD-7096-8C5B-D774-56EE00ED8C3F}"/>
              </a:ext>
            </a:extLst>
          </p:cNvPr>
          <p:cNvSpPr txBox="1"/>
          <p:nvPr/>
        </p:nvSpPr>
        <p:spPr>
          <a:xfrm>
            <a:off x="995958" y="2132383"/>
            <a:ext cx="1024264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342900" indent="-342900">
              <a:buClr>
                <a:schemeClr val="accent2">
                  <a:lumMod val="75000"/>
                </a:schemeClr>
              </a:buClr>
              <a:buSzPct val="157000"/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tx1"/>
              </a:solidFill>
              <a:latin typeface="Nunito Sans Normal" panose="020B0604020202020204"/>
              <a:ea typeface="Verdana" panose="020B060403050404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DA55224-DFB8-E5E0-6EB9-9AD91A6AA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140" y="1683121"/>
            <a:ext cx="8566030" cy="23640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5C63FD2-1BA4-F866-1BBF-B2D2C51D40D5}"/>
              </a:ext>
            </a:extLst>
          </p:cNvPr>
          <p:cNvSpPr txBox="1"/>
          <p:nvPr/>
        </p:nvSpPr>
        <p:spPr>
          <a:xfrm>
            <a:off x="1450036" y="4264223"/>
            <a:ext cx="7608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i="1" dirty="0"/>
              <a:t>* Programación Incorporada en el SIIF Nación – Módulo de Programación presupuestal</a:t>
            </a:r>
          </a:p>
        </p:txBody>
      </p:sp>
    </p:spTree>
    <p:extLst>
      <p:ext uri="{BB962C8B-B14F-4D97-AF65-F5344CB8AC3E}">
        <p14:creationId xmlns:p14="http://schemas.microsoft.com/office/powerpoint/2010/main" val="1141282065"/>
      </p:ext>
    </p:extLst>
  </p:cSld>
  <p:clrMapOvr>
    <a:masterClrMapping/>
  </p:clrMapOvr>
</p:sld>
</file>

<file path=ppt/theme/theme1.xml><?xml version="1.0" encoding="utf-8"?>
<a:theme xmlns:a="http://schemas.openxmlformats.org/drawingml/2006/main" name="4_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13DD5795FB9DA4ABB3C692EE75B8A78" ma:contentTypeVersion="0" ma:contentTypeDescription="Crear nuevo documento." ma:contentTypeScope="" ma:versionID="2cb2b28065c263b0c0bb2fb5efa15f9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bba8a198e9bb40c3eeca6d0bd41257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8A7A6C-1119-4BEB-B2CC-0D9817D064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88EEB34-0FEF-4F4D-9631-81984295DF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09E00B-2B43-479F-8C81-94F665DD268B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4957</TotalTime>
  <Words>467</Words>
  <Application>Microsoft Office PowerPoint</Application>
  <PresentationFormat>Panorámica</PresentationFormat>
  <Paragraphs>37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Nunito Sans Normal</vt:lpstr>
      <vt:lpstr>Play</vt:lpstr>
      <vt:lpstr>Arial</vt:lpstr>
      <vt:lpstr>Calibri</vt:lpstr>
      <vt:lpstr>4_Tema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Mayra Alejandra Jiménez Vega</dc:creator>
  <cp:lastModifiedBy>Joaquin Fernando Ruíz González</cp:lastModifiedBy>
  <cp:revision>87</cp:revision>
  <dcterms:modified xsi:type="dcterms:W3CDTF">2026-03-25T16:02:51Z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/>
  </property>
  <property fmtid="{D5CDD505-2E9C-101B-9397-08002B2CF9AE}" pid="3" name="ContentTypeId">
    <vt:lpwstr>0x010100913DD5795FB9DA4ABB3C692EE75B8A78</vt:lpwstr>
  </property>
</Properties>
</file>